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8" r:id="rId2"/>
    <p:sldId id="269" r:id="rId3"/>
    <p:sldId id="256" r:id="rId4"/>
    <p:sldId id="257" r:id="rId5"/>
    <p:sldId id="267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32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F0854-E812-4BCD-B0E0-67A233C59359}" type="datetimeFigureOut">
              <a:rPr lang="en-US" smtClean="0"/>
              <a:pPr/>
              <a:t>9/14/2016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1CD5-0942-4289-B2C8-28A03684E6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F0854-E812-4BCD-B0E0-67A233C59359}" type="datetimeFigureOut">
              <a:rPr lang="en-US" smtClean="0"/>
              <a:pPr/>
              <a:t>9/14/2016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1CD5-0942-4289-B2C8-28A03684E6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F0854-E812-4BCD-B0E0-67A233C59359}" type="datetimeFigureOut">
              <a:rPr lang="en-US" smtClean="0"/>
              <a:pPr/>
              <a:t>9/14/2016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1CD5-0942-4289-B2C8-28A03684E6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F0854-E812-4BCD-B0E0-67A233C59359}" type="datetimeFigureOut">
              <a:rPr lang="en-US" smtClean="0"/>
              <a:pPr/>
              <a:t>9/14/2016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1CD5-0942-4289-B2C8-28A03684E6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F0854-E812-4BCD-B0E0-67A233C59359}" type="datetimeFigureOut">
              <a:rPr lang="en-US" smtClean="0"/>
              <a:pPr/>
              <a:t>9/14/2016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1CD5-0942-4289-B2C8-28A03684E6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F0854-E812-4BCD-B0E0-67A233C59359}" type="datetimeFigureOut">
              <a:rPr lang="en-US" smtClean="0"/>
              <a:pPr/>
              <a:t>9/14/2016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1CD5-0942-4289-B2C8-28A03684E6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F0854-E812-4BCD-B0E0-67A233C59359}" type="datetimeFigureOut">
              <a:rPr lang="en-US" smtClean="0"/>
              <a:pPr/>
              <a:t>9/14/2016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1CD5-0942-4289-B2C8-28A03684E6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F0854-E812-4BCD-B0E0-67A233C59359}" type="datetimeFigureOut">
              <a:rPr lang="en-US" smtClean="0"/>
              <a:pPr/>
              <a:t>9/14/2016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1CD5-0942-4289-B2C8-28A03684E6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F0854-E812-4BCD-B0E0-67A233C59359}" type="datetimeFigureOut">
              <a:rPr lang="en-US" smtClean="0"/>
              <a:pPr/>
              <a:t>9/14/2016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1CD5-0942-4289-B2C8-28A03684E6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F0854-E812-4BCD-B0E0-67A233C59359}" type="datetimeFigureOut">
              <a:rPr lang="en-US" smtClean="0"/>
              <a:pPr/>
              <a:t>9/14/2016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1CD5-0942-4289-B2C8-28A03684E6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F0854-E812-4BCD-B0E0-67A233C59359}" type="datetimeFigureOut">
              <a:rPr lang="en-US" smtClean="0"/>
              <a:pPr/>
              <a:t>9/14/2016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1CD5-0942-4289-B2C8-28A03684E6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F0854-E812-4BCD-B0E0-67A233C59359}" type="datetimeFigureOut">
              <a:rPr lang="en-US" smtClean="0"/>
              <a:pPr/>
              <a:t>9/14/2016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F51CD5-0942-4289-B2C8-28A03684E6F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6477" y="105410"/>
            <a:ext cx="4267200" cy="1470025"/>
          </a:xfrm>
        </p:spPr>
        <p:txBody>
          <a:bodyPr/>
          <a:lstStyle/>
          <a:p>
            <a:r>
              <a:rPr lang="en-US" dirty="0" smtClean="0"/>
              <a:t>Let’s Read!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31.media.tumblr.com/tumblr_m3d2efBBtJ1rrn4udo1_5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3677" y="-15240"/>
            <a:ext cx="4762500" cy="318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smallnotebook.org/wp-content/uploads/ikea-reading-chai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8945" y="4495799"/>
            <a:ext cx="3527232" cy="2349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lampsplus.com/Info-Center/resized-image.ashx/__size/495x0/__key/CommunityServer.Blogs.Components.WeblogFiles/00.00.00.00.20/2860.xmas-winner-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32028"/>
            <a:ext cx="3352800" cy="2512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thebeehiveblog.net/wp-content/uploads/woman-reading-book-outside-275px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19199"/>
            <a:ext cx="4950902" cy="3276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oakmeadowblogs.com/wp-content/uploads/2013/07/summer-reading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4587" y="4495796"/>
            <a:ext cx="2738180" cy="2349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craftinsomniac.typepad.com/.a/6a00e54fbceb6988330120a4cd5af7970b-800wi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0902" y="2794358"/>
            <a:ext cx="4196233" cy="1701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7215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fontAlgn="base"/>
            <a:r>
              <a:rPr lang="en-US" dirty="0"/>
              <a:t>When you come in - take out your HW from last night and swap it with someone sitting next to you.  Take some time to read through their annotations, what did they underline / highlight, what notes did they write.  After, take a few minutes to discuss with each other.  What worked well, what didn’t work well?  Were you able to identify what was important?</a:t>
            </a:r>
          </a:p>
          <a:p>
            <a:pPr fontAlgn="base"/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63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762000"/>
          </a:xfrm>
        </p:spPr>
        <p:txBody>
          <a:bodyPr/>
          <a:lstStyle/>
          <a:p>
            <a:r>
              <a:rPr lang="en-US" dirty="0" smtClean="0"/>
              <a:t>Essential Questions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2611902"/>
          </a:xfrm>
        </p:spPr>
        <p:txBody>
          <a:bodyPr>
            <a:normAutofit fontScale="85000" lnSpcReduction="20000"/>
          </a:bodyPr>
          <a:lstStyle/>
          <a:p>
            <a:r>
              <a:rPr lang="en-US" sz="4200" u="sng" dirty="0" smtClean="0"/>
              <a:t>Learning Expectation #3</a:t>
            </a:r>
            <a:r>
              <a:rPr lang="en-US" dirty="0" smtClean="0"/>
              <a:t>: </a:t>
            </a:r>
          </a:p>
          <a:p>
            <a:r>
              <a:rPr lang="en-US" sz="3500" dirty="0" smtClean="0"/>
              <a:t>develop reading and research strategies, observation skills, and aesthetic awareness through engagement with </a:t>
            </a:r>
            <a:r>
              <a:rPr lang="en-US" sz="3500" u="sng" dirty="0" smtClean="0"/>
              <a:t>authentic, inquiry-based tasks</a:t>
            </a:r>
            <a:endParaRPr lang="en-US" sz="35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Intellectual Curiosity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One of the goals of DHS is to encourage students to develop a love for learning</a:t>
            </a:r>
          </a:p>
          <a:p>
            <a:r>
              <a:rPr lang="en-US" dirty="0" smtClean="0"/>
              <a:t>When we say we want you to engage in </a:t>
            </a:r>
            <a:r>
              <a:rPr lang="en-US" u="sng" dirty="0" smtClean="0"/>
              <a:t>authentic,  inquiry based tasks</a:t>
            </a:r>
            <a:r>
              <a:rPr lang="en-US" dirty="0" smtClean="0"/>
              <a:t>, we mean you should </a:t>
            </a:r>
          </a:p>
          <a:p>
            <a:pPr lvl="1"/>
            <a:r>
              <a:rPr lang="en-US" dirty="0" smtClean="0"/>
              <a:t>do things related to the real world (authentic) and not do something artificial (worksheets) and…</a:t>
            </a:r>
          </a:p>
          <a:p>
            <a:pPr lvl="1"/>
            <a:r>
              <a:rPr lang="en-US" dirty="0" smtClean="0"/>
              <a:t>do them because you want to find the answers to your own questions (inquiry means to find answers)</a:t>
            </a:r>
          </a:p>
          <a:p>
            <a:pPr lvl="1"/>
            <a:r>
              <a:rPr lang="en-US" dirty="0" smtClean="0"/>
              <a:t>BUT FIRST, you need to develop your own questions and be curious about something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Types of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715000"/>
          </a:xfrm>
        </p:spPr>
        <p:txBody>
          <a:bodyPr>
            <a:normAutofit fontScale="92500"/>
          </a:bodyPr>
          <a:lstStyle/>
          <a:p>
            <a:r>
              <a:rPr lang="en-US" u="sng" dirty="0" smtClean="0">
                <a:solidFill>
                  <a:srgbClr val="FF0000"/>
                </a:solidFill>
              </a:rPr>
              <a:t>Factual: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Questions that can be easily answered by looking up the answer somewhere</a:t>
            </a:r>
          </a:p>
          <a:p>
            <a:pPr lvl="2"/>
            <a:r>
              <a:rPr lang="en-US" sz="2600" b="1" dirty="0" smtClean="0">
                <a:solidFill>
                  <a:srgbClr val="FF0000"/>
                </a:solidFill>
              </a:rPr>
              <a:t>When was </a:t>
            </a:r>
            <a:r>
              <a:rPr lang="en-US" sz="2600" b="1" smtClean="0">
                <a:solidFill>
                  <a:srgbClr val="FF0000"/>
                </a:solidFill>
              </a:rPr>
              <a:t>WWII</a:t>
            </a:r>
            <a:r>
              <a:rPr lang="en-US" sz="2600" b="1" smtClean="0">
                <a:solidFill>
                  <a:srgbClr val="FF0000"/>
                </a:solidFill>
              </a:rPr>
              <a:t>?</a:t>
            </a:r>
            <a:endParaRPr lang="en-US" sz="2600" b="1" dirty="0" smtClean="0">
              <a:solidFill>
                <a:srgbClr val="FF0000"/>
              </a:solidFill>
            </a:endParaRPr>
          </a:p>
          <a:p>
            <a:r>
              <a:rPr lang="en-US" u="sng" dirty="0" smtClean="0">
                <a:solidFill>
                  <a:srgbClr val="FF0000"/>
                </a:solidFill>
              </a:rPr>
              <a:t>Analytic: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smtClean="0"/>
              <a:t>Questions that are specific but have more than one right answer and can be debated</a:t>
            </a:r>
          </a:p>
          <a:p>
            <a:pPr lvl="2"/>
            <a:r>
              <a:rPr lang="en-US" sz="2600" b="1" dirty="0" smtClean="0">
                <a:solidFill>
                  <a:srgbClr val="FF0000"/>
                </a:solidFill>
              </a:rPr>
              <a:t>Why were women participating in WWII?</a:t>
            </a:r>
          </a:p>
          <a:p>
            <a:r>
              <a:rPr lang="en-US" b="1" u="sng" dirty="0" smtClean="0">
                <a:solidFill>
                  <a:srgbClr val="FF0000"/>
                </a:solidFill>
              </a:rPr>
              <a:t>Essential: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Questions that are not as specific as analytical questions and can be applied to a variety of situations; often people have opinions about these questions without even understanding context</a:t>
            </a:r>
          </a:p>
          <a:p>
            <a:pPr lvl="2"/>
            <a:r>
              <a:rPr lang="en-US" sz="2600" b="1" dirty="0" smtClean="0">
                <a:solidFill>
                  <a:srgbClr val="FF0000"/>
                </a:solidFill>
              </a:rPr>
              <a:t>Should women </a:t>
            </a:r>
            <a:r>
              <a:rPr lang="en-US" sz="2600" b="1" dirty="0" smtClean="0">
                <a:solidFill>
                  <a:srgbClr val="FF0000"/>
                </a:solidFill>
              </a:rPr>
              <a:t>participate </a:t>
            </a:r>
            <a:r>
              <a:rPr lang="en-US" sz="2600" b="1" dirty="0" smtClean="0">
                <a:solidFill>
                  <a:srgbClr val="FF0000"/>
                </a:solidFill>
              </a:rPr>
              <a:t>in wars?</a:t>
            </a:r>
            <a:endParaRPr lang="en-US" sz="2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167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Essential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715000"/>
          </a:xfrm>
        </p:spPr>
        <p:txBody>
          <a:bodyPr>
            <a:normAutofit/>
          </a:bodyPr>
          <a:lstStyle/>
          <a:p>
            <a:r>
              <a:rPr lang="en-US" sz="4500" dirty="0" smtClean="0"/>
              <a:t>Is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755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3357</TotalTime>
  <Words>229</Words>
  <Application>Microsoft Office PowerPoint</Application>
  <PresentationFormat>On-screen Show (4:3)</PresentationFormat>
  <Paragraphs>21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Let’s Read!</vt:lpstr>
      <vt:lpstr>PowerPoint Presentation</vt:lpstr>
      <vt:lpstr>Essential Questions</vt:lpstr>
      <vt:lpstr>Intellectual Curiosity</vt:lpstr>
      <vt:lpstr>Types of Questions</vt:lpstr>
      <vt:lpstr>Essential Questions</vt:lpstr>
    </vt:vector>
  </TitlesOfParts>
  <Company>Darien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test</dc:creator>
  <cp:lastModifiedBy>Balazs, Stephen</cp:lastModifiedBy>
  <cp:revision>34</cp:revision>
  <dcterms:created xsi:type="dcterms:W3CDTF">2011-11-28T12:40:01Z</dcterms:created>
  <dcterms:modified xsi:type="dcterms:W3CDTF">2016-09-16T13:59:53Z</dcterms:modified>
</cp:coreProperties>
</file>